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Source Code Pro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Italic.fntdata"/><Relationship Id="rId20" Type="http://schemas.openxmlformats.org/officeDocument/2006/relationships/slide" Target="slides/slide14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SourceCodePr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SourceCodePro-italic.fntdata"/><Relationship Id="rId16" Type="http://schemas.openxmlformats.org/officeDocument/2006/relationships/slide" Target="slides/slide10.xml"/><Relationship Id="rId38" Type="http://schemas.openxmlformats.org/officeDocument/2006/relationships/font" Target="fonts/SourceCodePr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82d9c04d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82d9c04d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82d9c04d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82d9c04d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6e5e476d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46e5e476d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709da2fb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4709da2fb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74cb91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74cb91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709da2fb6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4709da2fb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85a95c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85a95c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8746e21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48746e21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87c024fc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87c024f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6d761bc6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6d761bc6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8a7b902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8a7b902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8cd034c8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48cd034c8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8f8b282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8f8b282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904bc7c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4904bc7c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81f6aff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81f6aff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8985490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8985490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89abd1f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89abd1f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9684772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9684772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81f6afff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81f6afff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973514c2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973514c2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94f12ea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94f12ea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e931544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e931544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42781e6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42781e6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66cc26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66cc26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676ecedf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676ecedf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676ecedf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676ecedf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e2d735c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e2d735c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Andrés MUÑOZ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Info Personal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Vivo en la ciudad de Concepción del Uruguay, Entre Ríos.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82d9c04d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82d9c04d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86402d3f63850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86402d3f63850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orellanomay9@gmail.com" TargetMode="External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lanto2004@gmail.com" TargetMode="External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salo2019" TargetMode="External"/><Relationship Id="rId4" Type="http://schemas.openxmlformats.org/officeDocument/2006/relationships/hyperlink" Target="https://github.com/salo2019" TargetMode="External"/><Relationship Id="rId5" Type="http://schemas.openxmlformats.org/officeDocument/2006/relationships/hyperlink" Target="https://www.linkedin.com/in/fernando-jorge-salomone-59474bb1/" TargetMode="External"/><Relationship Id="rId6" Type="http://schemas.openxmlformats.org/officeDocument/2006/relationships/hyperlink" Target="https://www.linkedin.com/in/fernando-jorge-salomone-59474bb1/" TargetMode="External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irstleaf.club/" TargetMode="External"/><Relationship Id="rId4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agustinnunezz99@gmail.com" TargetMode="External"/><Relationship Id="rId4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flomi08@gmail.com" TargetMode="External"/><Relationship Id="rId4" Type="http://schemas.openxmlformats.org/officeDocument/2006/relationships/image" Target="../media/image23.jpg"/><Relationship Id="rId5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Relationship Id="rId4" Type="http://schemas.openxmlformats.org/officeDocument/2006/relationships/image" Target="../media/image3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diazcatanm@gmail.com" TargetMode="External"/><Relationship Id="rId4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lanto2004@gmail.com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.me/+BGa9_bf12eMzYTRh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mailto:matias6787@gmail.com" TargetMode="External"/><Relationship Id="rId4" Type="http://schemas.openxmlformats.org/officeDocument/2006/relationships/image" Target="../media/image16.jp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gerbof@gmail.com" TargetMode="Externa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TTPS</a:t>
            </a:r>
            <a:br>
              <a:rPr lang="en" sz="4400"/>
            </a:br>
            <a:r>
              <a:rPr lang="en" sz="4400"/>
              <a:t>Requerimientos - UNLP</a:t>
            </a:r>
            <a:endParaRPr sz="4400"/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169" y="661700"/>
            <a:ext cx="2127126" cy="2836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>
            <p:ph idx="1" type="body"/>
          </p:nvPr>
        </p:nvSpPr>
        <p:spPr>
          <a:xfrm>
            <a:off x="311700" y="1354650"/>
            <a:ext cx="6469800" cy="3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 en Margarita. Una isla en el Caribe.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Actualmente vivo en La Plata.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salir a tomar un café o comer con amigos, la música rara, documentales y aprender idiomas.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Desarrollo web. OOP.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Actualmente desarrollador “Full Stack” @ Softtek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Algunos cursos de varias tecnologías (mayormente orientadas al mundo web)</a:t>
            </a:r>
            <a:endParaRPr/>
          </a:p>
        </p:txBody>
      </p:sp>
      <p:sp>
        <p:nvSpPr>
          <p:cNvPr id="173" name="Google Shape;173;p34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Josemaría GONZÁLEZ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5"/>
          <p:cNvPicPr preferRelativeResize="0"/>
          <p:nvPr/>
        </p:nvPicPr>
        <p:blipFill rotWithShape="1">
          <a:blip r:embed="rId3">
            <a:alphaModFix/>
          </a:blip>
          <a:srcRect b="0" l="3121" r="3131" t="0"/>
          <a:stretch/>
        </p:blipFill>
        <p:spPr>
          <a:xfrm>
            <a:off x="7420923" y="661700"/>
            <a:ext cx="1411376" cy="188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 txBox="1"/>
          <p:nvPr>
            <p:ph idx="1" type="body"/>
          </p:nvPr>
        </p:nvSpPr>
        <p:spPr>
          <a:xfrm>
            <a:off x="311700" y="1354650"/>
            <a:ext cx="6990000" cy="3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 en La Plata,Buenos Aires.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mucho la </a:t>
            </a:r>
            <a:r>
              <a:rPr lang="en"/>
              <a:t>música</a:t>
            </a:r>
            <a:r>
              <a:rPr lang="en"/>
              <a:t>, salir a tomar algo y dormir.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Desarrollo frontend (ReactJs), diseño </a:t>
            </a:r>
            <a:r>
              <a:rPr lang="en"/>
              <a:t>gráfico</a:t>
            </a:r>
            <a:r>
              <a:rPr lang="en"/>
              <a:t>, requerimientos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Actualmente desarrollador React en el banco </a:t>
            </a:r>
            <a:r>
              <a:rPr lang="en"/>
              <a:t>Galicia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Actualmente tutor de React en CoderHouse.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 (3 materias)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Lic. en diseño multimedial (1 materia y tesis)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Cursos de desarrollo web.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5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Daniel López Rey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0" y="2784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Maximiliano Francesconi</a:t>
            </a:r>
            <a:endParaRPr/>
          </a:p>
        </p:txBody>
      </p:sp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311700" y="1468825"/>
            <a:ext cx="85206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Info personal</a:t>
            </a:r>
            <a:endParaRPr b="1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Nací en Formosa, actualmente  vivo en la Plata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Me gusta hacer deporte, mirar series, y los videojuegos.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Email: maximilianofni@gmail.com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Intereses académicos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Título universitario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Actividad profesional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Tester QA manual y automation en sector privado (3 años de experiencia)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Desarrollador web en Laravel.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Formación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Universitario(me faltan 5 materias)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Pasante del Mercosur como desarrollador web en Laravel.</a:t>
            </a:r>
            <a:endParaRPr/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025" y="753725"/>
            <a:ext cx="2759973" cy="2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/>
        </p:nvSpPr>
        <p:spPr>
          <a:xfrm>
            <a:off x="311700" y="1369438"/>
            <a:ext cx="85206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Char char="●"/>
            </a:pPr>
            <a:r>
              <a:rPr lang="en" sz="18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Info personal</a:t>
            </a:r>
            <a:endParaRPr sz="18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Char char="○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Nací en La Plata, Buenos Aires, Argentina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Char char="○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 gusta practicar natación, salir con amigos y jugar al fútbol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Char char="○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camilodipaolo10@gmail.com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Intereses académicos</a:t>
            </a:r>
            <a:endParaRPr sz="18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Char char="○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Nuevas tecnologías, desarrollo de aplicaciones web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Actividad profesional</a:t>
            </a:r>
            <a:endParaRPr sz="18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Char char="○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Desarrollador Java en la Dirección Provincial de Mejora Administrativa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Formación</a:t>
            </a:r>
            <a:endParaRPr sz="18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Source Code Pro"/>
              <a:buChar char="○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Analista Programador Universitario (5 materias)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3" name="Google Shape;193;p37"/>
          <p:cNvSpPr txBox="1"/>
          <p:nvPr/>
        </p:nvSpPr>
        <p:spPr>
          <a:xfrm>
            <a:off x="526325" y="331060"/>
            <a:ext cx="85206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Camilo Di Paolo</a:t>
            </a:r>
            <a:endParaRPr sz="3000">
              <a:solidFill>
                <a:srgbClr val="42424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_ _ _</a:t>
            </a:r>
            <a:endParaRPr sz="3000">
              <a:solidFill>
                <a:srgbClr val="42424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875" y="115187"/>
            <a:ext cx="1860099" cy="15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624" y="115176"/>
            <a:ext cx="1559289" cy="15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idx="1" type="body"/>
          </p:nvPr>
        </p:nvSpPr>
        <p:spPr>
          <a:xfrm>
            <a:off x="208625" y="1278300"/>
            <a:ext cx="6990000" cy="3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Soy de</a:t>
            </a:r>
            <a:r>
              <a:rPr lang="en"/>
              <a:t> Daireaux, Buenos Aires, Argentina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el arte, leer, el anime y los 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videojuegos.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orellanomay9@gmail.com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Desarrollo de aplicaciones, y accesibilidad web.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Desarrolladora web, consultora y tester de accesibilidad - Fundación Comparlante.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Desarrolladora de microservicios y apis web - Cespi UNLP.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 (quedan 3 materias)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8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Mayra Anabela Luengo Orellano</a:t>
            </a:r>
            <a:endParaRPr/>
          </a:p>
        </p:txBody>
      </p:sp>
      <p:pic>
        <p:nvPicPr>
          <p:cNvPr id="202" name="Google Shape;202;p38"/>
          <p:cNvPicPr preferRelativeResize="0"/>
          <p:nvPr/>
        </p:nvPicPr>
        <p:blipFill rotWithShape="1">
          <a:blip r:embed="rId4">
            <a:alphaModFix/>
          </a:blip>
          <a:srcRect b="11155" l="0" r="0" t="11155"/>
          <a:stretch/>
        </p:blipFill>
        <p:spPr>
          <a:xfrm>
            <a:off x="6137275" y="308875"/>
            <a:ext cx="2459350" cy="19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idx="1" type="body"/>
          </p:nvPr>
        </p:nvSpPr>
        <p:spPr>
          <a:xfrm>
            <a:off x="311700" y="1354638"/>
            <a:ext cx="85206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 en La Plata, Buenos Aires, Argentina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el fútbol, la música, la programación y la impresión 3D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fabi4872@gmail.com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Desarrollador de software. Programación web: frontend y backend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Desarrollador web en Provincia NET (febrero 2022 - actualidad)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Desarrollador web en IOMA (febrero 2021 – febrero 2022)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Administrativo en IOMA (mayo 2006 – febrero 2021)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APU en UNLP Informática (con el 86.96% de la carrera)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ATIC en UNLP Informática (con el 86.36% de la carrera)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Carrera de desarrollo de software en CoderHouse (CABA)</a:t>
            </a:r>
            <a:endParaRPr/>
          </a:p>
        </p:txBody>
      </p:sp>
      <p:sp>
        <p:nvSpPr>
          <p:cNvPr id="208" name="Google Shape;208;p39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Fabián Edgardo SALOMONE</a:t>
            </a:r>
            <a:endParaRPr/>
          </a:p>
        </p:txBody>
      </p:sp>
      <p:pic>
        <p:nvPicPr>
          <p:cNvPr id="209" name="Google Shape;20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8216" y="0"/>
            <a:ext cx="1235784" cy="198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311700" y="1354652"/>
            <a:ext cx="8520600" cy="3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Soy de Rauch, Buenos Aires, Argentina. Vivo en La Plata.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la música, curiosear por Youtube, el running, el trekking.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haedoagustin@gmail.com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Desarrollo web, devOps y conocimiento en general (no sólo informático).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Diversos trabajos en distintas áreas.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	Análisis y desarrollo de sistemas en Min. de Hacienda y Finanzas.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 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Lic en Informática (en curso)</a:t>
            </a:r>
            <a:endParaRPr/>
          </a:p>
        </p:txBody>
      </p:sp>
      <p:sp>
        <p:nvSpPr>
          <p:cNvPr id="215" name="Google Shape;215;p40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Agustin Haedo</a:t>
            </a:r>
            <a:endParaRPr/>
          </a:p>
        </p:txBody>
      </p:sp>
      <p:pic>
        <p:nvPicPr>
          <p:cNvPr id="216" name="Google Shape;2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726" y="0"/>
            <a:ext cx="1513275" cy="166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idx="1" type="body"/>
          </p:nvPr>
        </p:nvSpPr>
        <p:spPr>
          <a:xfrm>
            <a:off x="311700" y="1354652"/>
            <a:ext cx="8520600" cy="3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 y vivo en La Plata.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el básquet y jugar videojuegos 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ylucaroni@gmail.com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Título</a:t>
            </a:r>
            <a:r>
              <a:rPr lang="en"/>
              <a:t> universitario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Empleado del área de Customer Success en Chedoc.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 (Faltan dos materias y 2 finales)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Lic en Sistemas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Técnico electrónico - E.E.T. “Albert Thomas”</a:t>
            </a:r>
            <a:endParaRPr/>
          </a:p>
        </p:txBody>
      </p:sp>
      <p:sp>
        <p:nvSpPr>
          <p:cNvPr id="222" name="Google Shape;222;p41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Yanasú Lucaroni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170" y="88425"/>
            <a:ext cx="2231773" cy="297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Salomone Fernando Jorge (Apodo: Salo)</a:t>
            </a:r>
            <a:endParaRPr/>
          </a:p>
        </p:txBody>
      </p:sp>
      <p:sp>
        <p:nvSpPr>
          <p:cNvPr id="229" name="Google Shape;229;p4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Info personal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Soy de La Plata, Buenos Aires, Argentina.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Gustos: futbol, computación, amigos y naturaleza.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jorgesalo86@gmail.com / jorgesalo86@hotmail.com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Intereses académicos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Desarrollo de software, Programacion web y movil.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Actividad profesional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Empleado administrativo en el Ministerio de Justicia y Derechos Humanos.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Formación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Carrera de desarrollo de software en CODERHOUSE (completo)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Carrera de JavaScript en CODERHOUSE (en curso)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Carrera de React en CODERHOUSE (inicio en Septiembre)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GIT:</a:t>
            </a:r>
            <a:r>
              <a:rPr lang="en" sz="1300">
                <a:uFill>
                  <a:noFill/>
                </a:uFill>
                <a:hlinkClick r:id="rId3"/>
              </a:rPr>
              <a:t>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https://github.com/salo2019</a:t>
            </a:r>
            <a:endParaRPr sz="1300" u="sng">
              <a:solidFill>
                <a:schemeClr val="hlink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Linkedin:</a:t>
            </a:r>
            <a:r>
              <a:rPr lang="en" sz="1300">
                <a:uFill>
                  <a:noFill/>
                </a:uFill>
                <a:hlinkClick r:id="rId5"/>
              </a:rPr>
              <a:t>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https://www.linkedin.com/in/fernando-jorge-salomone-59474bb1/</a:t>
            </a:r>
            <a:endParaRPr sz="13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6513" y="-12"/>
            <a:ext cx="26574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idx="1" type="body"/>
          </p:nvPr>
        </p:nvSpPr>
        <p:spPr>
          <a:xfrm>
            <a:off x="208625" y="1278300"/>
            <a:ext cx="6990000" cy="3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 en La Plata, Buenos Aires.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Vivo en Ensenada.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hacer deporte y salir con a</a:t>
            </a:r>
            <a:r>
              <a:rPr lang="en" sz="1400"/>
              <a:t>migos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fer.papasodaro@gmail.com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Desarrollo de aplicaciones, sin preferencia de lenguajes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Desarrollador React en Hexacta.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Actualmente DevOps en CreditOneBank.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 (4 Materias)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3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 Papasodaro</a:t>
            </a: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 rotWithShape="1">
          <a:blip r:embed="rId3">
            <a:alphaModFix/>
          </a:blip>
          <a:srcRect b="0" l="30366" r="0" t="18831"/>
          <a:stretch/>
        </p:blipFill>
        <p:spPr>
          <a:xfrm>
            <a:off x="6137275" y="308875"/>
            <a:ext cx="2695025" cy="209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Grupos</a:t>
            </a:r>
            <a:endParaRPr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Grupo 1 -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ANNECCHINI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, Valentina - DIAZ CATAN, Marianela - GONZALEZ,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Josemaría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Grupo 2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- BOF, Alexis Germán - ROMERO, Matias - COLLA, Agustín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Grupo 3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- SALOMONE, Fabian - SALOMONE, Fernando - LOPEZ REY, Sergio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Grupo 4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- NUÑEZ, Agustin - SARCO, Ayelén - GALLARDO, Sebastián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Grupo 5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- FRANCO, David - HAEDO, Agustín - DI PAOLO, Camilo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Grupo 6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- LUENGO ORELLANO, Mayra - FRANCESCONI, Maximiliano  - CASTRO, Mariano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Grupo 7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- DE LENA, Ignacio - MALCORRA, Nicolas - PAPASODARO, Fernando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Grupo 8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-  MONTENEGRO, Lucas - PAREDES, Florencia - RATTO, Catalina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Grupo 9 </a:t>
            </a:r>
            <a:r>
              <a:rPr lang="en" sz="1700"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- ROMERO, Nicolás - LUCARONI, Yanasu - MOLINA, Marcelo</a:t>
            </a:r>
            <a:endParaRPr sz="1700"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0" y="1386175"/>
            <a:ext cx="70773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</a:t>
            </a:r>
            <a:r>
              <a:rPr lang="en"/>
              <a:t> en Necochea, Buenos Aires, Argentina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Juego al voley, me gusta escuchar música 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valentinannecchini@gmail.com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Título</a:t>
            </a:r>
            <a:r>
              <a:rPr lang="en"/>
              <a:t> universitario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Ingeniería</a:t>
            </a:r>
            <a:r>
              <a:rPr lang="en"/>
              <a:t> en software, desarrollo web, bases de datos.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Ninguna relacionada al estudio todavía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Estudiante de APU y Licenciatura en Sistemas.</a:t>
            </a:r>
            <a:endParaRPr/>
          </a:p>
        </p:txBody>
      </p:sp>
      <p:sp>
        <p:nvSpPr>
          <p:cNvPr id="243" name="Google Shape;243;p44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Valentina Annecchini</a:t>
            </a:r>
            <a:endParaRPr/>
          </a:p>
        </p:txBody>
      </p:sp>
      <p:sp>
        <p:nvSpPr>
          <p:cNvPr id="244" name="Google Shape;244;p44"/>
          <p:cNvSpPr txBox="1"/>
          <p:nvPr/>
        </p:nvSpPr>
        <p:spPr>
          <a:xfrm>
            <a:off x="6721450" y="91025"/>
            <a:ext cx="22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5" name="Google Shape;245;p44"/>
          <p:cNvPicPr preferRelativeResize="0"/>
          <p:nvPr/>
        </p:nvPicPr>
        <p:blipFill rotWithShape="1">
          <a:blip r:embed="rId3">
            <a:alphaModFix/>
          </a:blip>
          <a:srcRect b="0" l="0" r="12141" t="0"/>
          <a:stretch/>
        </p:blipFill>
        <p:spPr>
          <a:xfrm>
            <a:off x="7165025" y="0"/>
            <a:ext cx="1978975" cy="3003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 txBox="1"/>
          <p:nvPr/>
        </p:nvSpPr>
        <p:spPr>
          <a:xfrm>
            <a:off x="7237325" y="3398650"/>
            <a:ext cx="19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025" y="2471244"/>
            <a:ext cx="1978975" cy="2672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idx="1" type="body"/>
          </p:nvPr>
        </p:nvSpPr>
        <p:spPr>
          <a:xfrm>
            <a:off x="311700" y="1354638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</a:t>
            </a:r>
            <a:r>
              <a:rPr lang="en"/>
              <a:t> en Lomas de Zamora, Buenos Aires, Argentina. Tengo 29 años.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Actualmente vivo en San Vicente, Buenos Aires.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Juego al basquet, me gusta el automovilismo y el deporte en gral.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nicolasmalcorra@gmail.com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Desarrollo Web y movil.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Trabajo como programador FullStack. Back sobre PHP.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Aportes a distintos proyectos de manera freelance.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APU (Con esta materia lo termino)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Lic. en informatica (Me faltan 2 materias y la tesis)</a:t>
            </a:r>
            <a:endParaRPr/>
          </a:p>
        </p:txBody>
      </p:sp>
      <p:sp>
        <p:nvSpPr>
          <p:cNvPr id="253" name="Google Shape;253;p45"/>
          <p:cNvSpPr txBox="1"/>
          <p:nvPr>
            <p:ph type="title"/>
          </p:nvPr>
        </p:nvSpPr>
        <p:spPr>
          <a:xfrm>
            <a:off x="283400" y="50061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Nicolas Malcorra</a:t>
            </a:r>
            <a:endParaRPr/>
          </a:p>
        </p:txBody>
      </p:sp>
      <p:pic>
        <p:nvPicPr>
          <p:cNvPr id="254" name="Google Shape;2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225" y="2610650"/>
            <a:ext cx="1976550" cy="223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025" y="53225"/>
            <a:ext cx="1273475" cy="1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Franco</a:t>
            </a:r>
            <a:endParaRPr/>
          </a:p>
        </p:txBody>
      </p:sp>
      <p:sp>
        <p:nvSpPr>
          <p:cNvPr id="261" name="Google Shape;261;p46"/>
          <p:cNvSpPr txBox="1"/>
          <p:nvPr>
            <p:ph idx="1" type="body"/>
          </p:nvPr>
        </p:nvSpPr>
        <p:spPr>
          <a:xfrm>
            <a:off x="311700" y="13347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Nacido en Posadas, Misiones. Estudié y trabajé en La Plata. De vuelta en posadas terminando la carrera en modalidad híbrida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el fútbol, la música en vivo y la lectura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francodavid20@gmail.com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Performance, monitoring, buenas prácticas, gestión de proyectos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 años de exp en ámbito privado. Fuí QA, BE, Fullstack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Actualmente lead engineer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firstleaf.club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APU (Falta esta y Proyecto de Software)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Lic. en informatica (Faltan 8 materias + Tesis)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Ing en computación Abandoné faltando ~15 materias + PPS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87624" y="-39219"/>
            <a:ext cx="2344676" cy="1758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idx="1" type="body"/>
          </p:nvPr>
        </p:nvSpPr>
        <p:spPr>
          <a:xfrm>
            <a:off x="311700" y="1354638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 en La Plata, Buenos Aires, Argentina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jugar a la computadora, ver series e ir al gimnasio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agustinnunezz99@gmail.com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Título universitario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Desarrollador Mulesoft ( Salesforce ) en Globant ( Actualidad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en Programador Universitario ( Quedando ésta materia y 3 finales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Certificacion Mulesoft Developer Level 1</a:t>
            </a:r>
            <a:endParaRPr/>
          </a:p>
        </p:txBody>
      </p:sp>
      <p:sp>
        <p:nvSpPr>
          <p:cNvPr id="268" name="Google Shape;268;p47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Nuñez Agustin Francisco</a:t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900" y="0"/>
            <a:ext cx="1819550" cy="18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Ignacio De Lena</a:t>
            </a:r>
            <a:endParaRPr/>
          </a:p>
        </p:txBody>
      </p:sp>
      <p:sp>
        <p:nvSpPr>
          <p:cNvPr id="275" name="Google Shape;275;p48"/>
          <p:cNvSpPr txBox="1"/>
          <p:nvPr>
            <p:ph idx="1" type="body"/>
          </p:nvPr>
        </p:nvSpPr>
        <p:spPr>
          <a:xfrm>
            <a:off x="311700" y="1294900"/>
            <a:ext cx="85206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700"/>
              <a:t>Info personal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Nací en La Plata, Buenos Aires, Argentina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Me gusta viajar,escuchar música, ver series 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juntarme con amigos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ignaciodelena94@gmail.com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Intereses académicos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Desarrollo web, nuevas tecnologías y aplicaciones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Actividad profesional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Pasantía en la Caja de Policia de la Prov. Bs. As. Desarrollo Full Stack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Actualmente trabajando en Mercado Libre como Desarrollador BackEnd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Formación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Estudiante de APU y Lic. en Sistemas.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675" y="192409"/>
            <a:ext cx="2323624" cy="2477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type="title"/>
          </p:nvPr>
        </p:nvSpPr>
        <p:spPr>
          <a:xfrm>
            <a:off x="3879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Catalina Ratto</a:t>
            </a:r>
            <a:endParaRPr/>
          </a:p>
        </p:txBody>
      </p:sp>
      <p:sp>
        <p:nvSpPr>
          <p:cNvPr id="282" name="Google Shape;282;p49"/>
          <p:cNvSpPr txBox="1"/>
          <p:nvPr>
            <p:ph idx="1" type="body"/>
          </p:nvPr>
        </p:nvSpPr>
        <p:spPr>
          <a:xfrm>
            <a:off x="311700" y="1183375"/>
            <a:ext cx="85206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700"/>
              <a:t>Info personal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400"/>
              <a:t>Nací </a:t>
            </a:r>
            <a:r>
              <a:rPr lang="en" sz="1300"/>
              <a:t>en Lobos, y hace años vivo en La Plata.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Me gusta salir con mis amigos en La Plata y cuando puedo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visitar a mi familia y a mis mascotas en Lobos.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en" sz="1300"/>
              <a:t>Me gusta jugar al fútbol e ir al gim para cortar con el trabajo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remoto.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rattocatalina</a:t>
            </a:r>
            <a:r>
              <a:rPr lang="en" sz="1300"/>
              <a:t>@gmail.com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Intereses académicos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Desarrollo web, desarrollo Android.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Actividad profesional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300"/>
              <a:t> Hace un año y medio desarrollo en la Dirección Provincial de Sistemas y Tecnologías. Desarrollo Full Stack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Formación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Estudiante de APU y Lic. en Sistemas.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950" y="0"/>
            <a:ext cx="230505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type="title"/>
          </p:nvPr>
        </p:nvSpPr>
        <p:spPr>
          <a:xfrm>
            <a:off x="311700" y="3353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Paredes Florencia</a:t>
            </a:r>
            <a:endParaRPr/>
          </a:p>
        </p:txBody>
      </p:sp>
      <p:sp>
        <p:nvSpPr>
          <p:cNvPr id="289" name="Google Shape;289;p50"/>
          <p:cNvSpPr txBox="1"/>
          <p:nvPr>
            <p:ph idx="1" type="body"/>
          </p:nvPr>
        </p:nvSpPr>
        <p:spPr>
          <a:xfrm>
            <a:off x="311700" y="1344500"/>
            <a:ext cx="85206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700"/>
              <a:t>Info personal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1400"/>
              <a:t>Nací en el sur, soy Neuquina</a:t>
            </a:r>
            <a:r>
              <a:rPr lang="en" sz="1300"/>
              <a:t> hace años vivo en La Plata.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400"/>
              <a:t>Me gustan muchos los animales, escuchar música, patinar,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 encanta la pastelería y el helado de menta granizada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flomic08@gmail.com</a:t>
            </a:r>
            <a:r>
              <a:rPr lang="en" sz="1400"/>
              <a:t>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Intereses académicos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400"/>
              <a:t>Desarrollo Web y móvil.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Actividad profesional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300"/>
              <a:t> Hace medio año </a:t>
            </a:r>
            <a:r>
              <a:rPr lang="en" sz="1300"/>
              <a:t>desarrolló</a:t>
            </a:r>
            <a:r>
              <a:rPr lang="en" sz="1300"/>
              <a:t> en la Dirección Provincial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 Sistemas y Tecnologías. Desarrollo Full Stack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en" sz="1300"/>
              <a:t>Colaboro como capacitadora voluntaria en el proyecto de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Extensión “El barrio va a la universidad”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Formación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Estudiante de APU y Lic. en Sistemas.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1963" y="0"/>
            <a:ext cx="2008717" cy="24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0"/>
          <p:cNvPicPr preferRelativeResize="0"/>
          <p:nvPr/>
        </p:nvPicPr>
        <p:blipFill rotWithShape="1">
          <a:blip r:embed="rId5">
            <a:alphaModFix/>
          </a:blip>
          <a:srcRect b="18796" l="17940" r="18531" t="6015"/>
          <a:stretch/>
        </p:blipFill>
        <p:spPr>
          <a:xfrm>
            <a:off x="6745775" y="2499925"/>
            <a:ext cx="2233800" cy="264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311700" y="1354638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 en La Plata, Buenos Aires, Argentina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el deporte en general, aunque soy un nerd full time.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lucashmontenegro@gmail.com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Administración de Sistemas, Redes, 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 Engineer en Avature SRL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Sysadmin en SPB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Administración de redes IP para ISP Iwinds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 (en curso)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Docker, AWS, MikroTik, Ubuntu</a:t>
            </a:r>
            <a:endParaRPr/>
          </a:p>
        </p:txBody>
      </p:sp>
      <p:sp>
        <p:nvSpPr>
          <p:cNvPr id="297" name="Google Shape;297;p51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 Montenegro</a:t>
            </a:r>
            <a:endParaRPr/>
          </a:p>
        </p:txBody>
      </p:sp>
      <p:pic>
        <p:nvPicPr>
          <p:cNvPr id="298" name="Google Shape;2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200" y="0"/>
            <a:ext cx="2032799" cy="15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200" y="2655925"/>
            <a:ext cx="2032799" cy="248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idx="1" type="body"/>
          </p:nvPr>
        </p:nvSpPr>
        <p:spPr>
          <a:xfrm>
            <a:off x="311700" y="1354638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 Plata, Bs 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viajar, la gastronomía y practicar natación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contacto: </a:t>
            </a:r>
            <a:r>
              <a:rPr lang="en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diazcatanm@gmail.com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Ing. Software.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KC LATAM - Automatización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Estudiante de APU y Licenciatura en Informática.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2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Marianela Diaz Catán</a:t>
            </a:r>
            <a:endParaRPr/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775" y="159250"/>
            <a:ext cx="1484225" cy="19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372500"/>
            <a:ext cx="34350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Agustín Colla</a:t>
            </a:r>
            <a:endParaRPr/>
          </a:p>
        </p:txBody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311700" y="1224950"/>
            <a:ext cx="6051300" cy="3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/>
              <a:t>Info personal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300"/>
              <a:t>Nací en Trenque Lauquen y desde 2008 vivo en La Plata.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Me gusta hacer deporte, jugar videojuegos, pasar ratos con amigos y familiares.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Intento ser puntual, respetuoso y  buscar la mejor solución posible a las cosas.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agu_coyote@hotmail.com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Intereses académicos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Desarrollo en general.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Actividad profesional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300"/>
              <a:t> Participe en la investigación con alumnos realizada en el 2020 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Formación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6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300"/>
              <a:t>Estudiante de APU, Lic. en Informática y Lic. en Sistemas.</a:t>
            </a:r>
            <a:endParaRPr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4325" y="152400"/>
            <a:ext cx="2307276" cy="199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9988" y="2571750"/>
            <a:ext cx="2395950" cy="24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311700" y="1354638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Naci en Berisso, Buenos Aires, Argentina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el automovilismo, montañismo, </a:t>
            </a:r>
            <a:r>
              <a:rPr lang="en"/>
              <a:t>exploración</a:t>
            </a:r>
            <a:r>
              <a:rPr lang="en" sz="1400"/>
              <a:t> espacial, …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lanto2004@gmail.com</a:t>
            </a:r>
            <a:r>
              <a:rPr lang="en"/>
              <a:t> lanto@lifia.info.unlp.edu.ar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Requerimientos, Administración de proyectos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Profe de grado y postgrado (UNLP, UAI, UNPA, UNRN, +)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Investigación en LIFIA - Fac de Inf - UNLP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Experiencia en desarrollo de sw (sector priv y publ)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Doctor en Ciencias Informáticas UNLP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PMP certificado por el PMI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ScrumMaster de Agile Alliance</a:t>
            </a:r>
            <a:endParaRPr/>
          </a:p>
        </p:txBody>
      </p:sp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Leandro ANTONELLI</a:t>
            </a:r>
            <a:endParaRPr/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00" y="-12"/>
            <a:ext cx="2039599" cy="152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0875" y="3573650"/>
            <a:ext cx="2093125" cy="15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320" name="Google Shape;320;p54"/>
          <p:cNvSpPr txBox="1"/>
          <p:nvPr>
            <p:ph idx="1" type="body"/>
          </p:nvPr>
        </p:nvSpPr>
        <p:spPr>
          <a:xfrm>
            <a:off x="311700" y="1479541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Grupo Telegram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https://t.me/+BGa9_bf12eMzYTRh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Ejercicios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https://docs.google.com/document/d/1niAz9Wp678OJdkgQhBtupAQIUUkM8o2Hbr-Vc_LgsRs/edit?usp=sharing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311700" y="1354638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 en Quilmes, Buenos Aires, Argentina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tocar la batería, hacer deportes, en particular el running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matias6787@gmail.com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Desarrollo, diseño y arquitectura,</a:t>
            </a:r>
            <a:br>
              <a:rPr lang="en"/>
            </a:br>
            <a:r>
              <a:rPr lang="en"/>
              <a:t>requerimientos.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Desarrollador Fullstack (+15 años)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Soft. Factory + clientes propios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.net / angular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materias para APU</a:t>
            </a:r>
            <a:endParaRPr/>
          </a:p>
        </p:txBody>
      </p:sp>
      <p:sp>
        <p:nvSpPr>
          <p:cNvPr id="128" name="Google Shape;128;p28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Matias</a:t>
            </a:r>
            <a:r>
              <a:rPr lang="en"/>
              <a:t> ROMERO</a:t>
            </a:r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 rotWithShape="1">
          <a:blip r:embed="rId4">
            <a:alphaModFix/>
          </a:blip>
          <a:srcRect b="0" l="5500" r="5500" t="0"/>
          <a:stretch/>
        </p:blipFill>
        <p:spPr>
          <a:xfrm>
            <a:off x="6199750" y="2727400"/>
            <a:ext cx="2487552" cy="18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4650" y="175825"/>
            <a:ext cx="1672650" cy="16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252750" y="1487013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</a:t>
            </a:r>
            <a:r>
              <a:rPr lang="en"/>
              <a:t> en La plata, Buenos Aires, Argentina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dibujar, mirar series y </a:t>
            </a:r>
            <a:r>
              <a:rPr lang="en"/>
              <a:t>películas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ayelensarco94@gmail.com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Título</a:t>
            </a:r>
            <a:r>
              <a:rPr lang="en"/>
              <a:t> universitario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Ninguna relacionada al estudio aún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</a:t>
            </a:r>
            <a:endParaRPr/>
          </a:p>
        </p:txBody>
      </p:sp>
      <p:sp>
        <p:nvSpPr>
          <p:cNvPr id="136" name="Google Shape;136;p29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Ayelen Marina Sarco</a:t>
            </a:r>
            <a:endParaRPr/>
          </a:p>
        </p:txBody>
      </p:sp>
      <p:pic>
        <p:nvPicPr>
          <p:cNvPr id="137" name="Google Shape;137;p29"/>
          <p:cNvPicPr preferRelativeResize="0"/>
          <p:nvPr/>
        </p:nvPicPr>
        <p:blipFill rotWithShape="1">
          <a:blip r:embed="rId3">
            <a:alphaModFix/>
          </a:blip>
          <a:srcRect b="31247" l="0" r="0" t="0"/>
          <a:stretch/>
        </p:blipFill>
        <p:spPr>
          <a:xfrm>
            <a:off x="7047100" y="132350"/>
            <a:ext cx="1430001" cy="21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252750" y="1487013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 en Chascomús, Buenos Aires, Argentina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acampar, los videojuegos y mirar series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ika.22.94@gmail.com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Título universitario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Ninguna relacionada al estudio aún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Lic. Sistemas (me quedan 2 años)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 (2 materias </a:t>
            </a:r>
            <a:br>
              <a:rPr lang="en"/>
            </a:br>
            <a:r>
              <a:rPr lang="en"/>
              <a:t>y 5 finales)</a:t>
            </a:r>
            <a:endParaRPr/>
          </a:p>
        </p:txBody>
      </p:sp>
      <p:sp>
        <p:nvSpPr>
          <p:cNvPr id="143" name="Google Shape;143;p30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Romero Nicolás</a:t>
            </a:r>
            <a:endParaRPr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447" y="59899"/>
            <a:ext cx="1685151" cy="224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6250" y="2620330"/>
            <a:ext cx="1777101" cy="236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252750" y="1487013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 en La plata, Buenos Aires, Argentina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tocar la guitarra y jugar al ajedrez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gallaseba@gmail.com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Título universitario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Desarrollador web fullstack desde hace 6 años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</a:t>
            </a:r>
            <a:endParaRPr/>
          </a:p>
        </p:txBody>
      </p:sp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Sebastián Gallardo</a:t>
            </a: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025" y="69242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Mariano Humberto Castro							</a:t>
            </a:r>
            <a:endParaRPr/>
          </a:p>
        </p:txBody>
      </p:sp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 en S S DE Jujuy, Jujuy, Argentina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escuchar musica y hacer ejercicio (para relajar la mente xd)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mariano_gbb28@live.com.ar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Título universitario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Dar clases informaticas a gente mayor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Universitario. Uso python (Flask)</a:t>
            </a:r>
            <a:endParaRPr/>
          </a:p>
        </p:txBody>
      </p:sp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500" y="272975"/>
            <a:ext cx="2859100" cy="145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311700" y="1354638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 personal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Nací</a:t>
            </a:r>
            <a:r>
              <a:rPr lang="en"/>
              <a:t> en La Plata, Buenos Aires, Argentina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gusta el football, el mate y los idiomas</a:t>
            </a:r>
            <a:r>
              <a:rPr lang="en" sz="1400"/>
              <a:t> …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gerbof@gmail.com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Intereses académicos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Nuevas </a:t>
            </a:r>
            <a:r>
              <a:rPr lang="en"/>
              <a:t>tecnologías</a:t>
            </a:r>
            <a:r>
              <a:rPr lang="en"/>
              <a:t>, desarrollo de software, requerimientos, proyectos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Actividad profesional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Desarrollador fullstack en sector privado.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Lice</a:t>
            </a:r>
            <a:r>
              <a:rPr lang="en"/>
              <a:t>nciatura en Informática (1 materia y tesina)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Analista programador universitario (1 materia)</a:t>
            </a:r>
            <a:endParaRPr/>
          </a:p>
        </p:txBody>
      </p:sp>
      <p:sp>
        <p:nvSpPr>
          <p:cNvPr id="165" name="Google Shape;165;p33"/>
          <p:cNvSpPr txBox="1"/>
          <p:nvPr>
            <p:ph type="title"/>
          </p:nvPr>
        </p:nvSpPr>
        <p:spPr>
          <a:xfrm>
            <a:off x="311700" y="486463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 Germ</a:t>
            </a:r>
            <a:r>
              <a:rPr lang="en"/>
              <a:t>án BOF</a:t>
            </a:r>
            <a:endParaRPr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500" y="167150"/>
            <a:ext cx="1803448" cy="2404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